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600200"/>
            <a:ext cx="9143640" cy="2986560"/>
          </a:xfrm>
          <a:prstGeom prst="rect">
            <a:avLst/>
          </a:prstGeom>
        </p:spPr>
        <p:txBody>
          <a:bodyPr tIns="72000" bIns="108000" anchor="b">
            <a:noAutofit/>
          </a:bodyPr>
          <a:p>
            <a:pPr algn="ctr">
              <a:lnSpc>
                <a:spcPct val="90000"/>
              </a:lnSpc>
            </a:pPr>
            <a:r>
              <a:rPr b="0" lang="de-DE" sz="6000" spc="-1" strike="noStrike">
                <a:solidFill>
                  <a:srgbClr val="191919"/>
                </a:solidFill>
                <a:latin typeface="Open Sans Semibold"/>
                <a:ea typeface="Open Sans Semibold"/>
              </a:rPr>
              <a:t>Titel bearbeiten</a:t>
            </a:r>
            <a:endParaRPr b="0" lang="de-DE" sz="60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724280" y="6199920"/>
            <a:ext cx="2742840" cy="2282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fld id="{AB6D65AD-D32E-49B9-9027-01A6229F88D1}" type="datetime1">
              <a:rPr b="0" lang="de-DE" sz="1200" spc="-1" strike="noStrike">
                <a:solidFill>
                  <a:srgbClr val="8c8c8c"/>
                </a:solidFill>
                <a:latin typeface="Open Sans"/>
              </a:rPr>
              <a:t>19.08.2021</a:t>
            </a:fld>
            <a:endParaRPr b="0" lang="en-GB" sz="1200" spc="-1" strike="noStrike">
              <a:latin typeface="Times New Roman"/>
            </a:endParaRPr>
          </a:p>
        </p:txBody>
      </p:sp>
      <p:pic>
        <p:nvPicPr>
          <p:cNvPr id="2" name="Grafik 7" descr=""/>
          <p:cNvPicPr/>
          <p:nvPr/>
        </p:nvPicPr>
        <p:blipFill>
          <a:blip r:embed="rId2"/>
          <a:stretch/>
        </p:blipFill>
        <p:spPr>
          <a:xfrm>
            <a:off x="435960" y="609840"/>
            <a:ext cx="6230880" cy="919080"/>
          </a:xfrm>
          <a:prstGeom prst="rect">
            <a:avLst/>
          </a:prstGeom>
          <a:ln>
            <a:noFill/>
          </a:ln>
        </p:spPr>
      </p:pic>
      <p:sp>
        <p:nvSpPr>
          <p:cNvPr id="3" name="Line 3"/>
          <p:cNvSpPr/>
          <p:nvPr/>
        </p:nvSpPr>
        <p:spPr>
          <a:xfrm>
            <a:off x="3581280" y="4711680"/>
            <a:ext cx="502920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4"/>
          <p:cNvSpPr/>
          <p:nvPr/>
        </p:nvSpPr>
        <p:spPr>
          <a:xfrm>
            <a:off x="5923800" y="4574160"/>
            <a:ext cx="344160" cy="31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6005880" y="4632840"/>
            <a:ext cx="179640" cy="17964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191919"/>
                </a:solidFill>
                <a:latin typeface="Open Sans"/>
              </a:rPr>
              <a:t>Format des Gliederungstextes durch Klicken bearbeiten</a:t>
            </a:r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Zweite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Dritte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Vierte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Fünfte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Sechste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Siebte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rafik 7" descr=""/>
          <p:cNvPicPr/>
          <p:nvPr/>
        </p:nvPicPr>
        <p:blipFill>
          <a:blip r:embed="rId2"/>
          <a:stretch/>
        </p:blipFill>
        <p:spPr>
          <a:xfrm>
            <a:off x="-3240" y="-7560"/>
            <a:ext cx="6230880" cy="919080"/>
          </a:xfrm>
          <a:prstGeom prst="rect">
            <a:avLst/>
          </a:prstGeom>
          <a:ln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solidFill>
                  <a:srgbClr val="191919"/>
                </a:solidFill>
                <a:latin typeface="Open Sans"/>
              </a:rPr>
              <a:t>Format des Titeltextes durch Klicken bearbeiten</a:t>
            </a:r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191919"/>
                </a:solidFill>
                <a:latin typeface="Open Sans"/>
              </a:rPr>
              <a:t>Format des Gliederungstextes durch Klicken bearbeiten</a:t>
            </a:r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Zweite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Dritte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Vierte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Fünfte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Sechste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Siebte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rafik 2" descr=""/>
          <p:cNvPicPr/>
          <p:nvPr/>
        </p:nvPicPr>
        <p:blipFill>
          <a:blip r:embed="rId2"/>
          <a:stretch/>
        </p:blipFill>
        <p:spPr>
          <a:xfrm flipH="1">
            <a:off x="5913720" y="47520"/>
            <a:ext cx="6230880" cy="919080"/>
          </a:xfrm>
          <a:prstGeom prst="rect">
            <a:avLst/>
          </a:prstGeom>
          <a:ln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solidFill>
                  <a:srgbClr val="191919"/>
                </a:solidFill>
                <a:latin typeface="Open Sans"/>
              </a:rPr>
              <a:t>Format des Titeltextes durch Klicken bearbeiten</a:t>
            </a:r>
            <a:endParaRPr b="0" lang="de-DE" sz="18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191919"/>
                </a:solidFill>
                <a:latin typeface="Open Sans"/>
              </a:rPr>
              <a:t>Format des Gliederungstextes durch Klicken bearbeiten</a:t>
            </a:r>
            <a:endParaRPr b="0" lang="de-DE" sz="2400" spc="-1" strike="noStrike">
              <a:solidFill>
                <a:srgbClr val="191919"/>
              </a:solidFill>
              <a:latin typeface="Open San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Zweite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Dritte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600" spc="-1" strike="noStrike">
                <a:solidFill>
                  <a:srgbClr val="191919"/>
                </a:solidFill>
                <a:latin typeface="Open Sans"/>
              </a:rPr>
              <a:t>Vierte Gliederungsebene</a:t>
            </a:r>
            <a:endParaRPr b="0" lang="de-DE" sz="1600" spc="-1" strike="noStrike">
              <a:solidFill>
                <a:srgbClr val="191919"/>
              </a:solidFill>
              <a:latin typeface="Open San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Fünfte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Sechste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191919"/>
                </a:solidFill>
                <a:latin typeface="Open Sans"/>
              </a:rPr>
              <a:t>Siebte Gliederungsebene</a:t>
            </a:r>
            <a:endParaRPr b="0" lang="de-DE" sz="2000" spc="-1" strike="noStrike">
              <a:solidFill>
                <a:srgbClr val="191919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523880" y="1600200"/>
            <a:ext cx="9143640" cy="2986560"/>
          </a:xfrm>
          <a:prstGeom prst="rect">
            <a:avLst/>
          </a:prstGeom>
          <a:noFill/>
          <a:ln>
            <a:noFill/>
          </a:ln>
        </p:spPr>
        <p:txBody>
          <a:bodyPr tIns="72000" bIns="108000" anchor="b">
            <a:normAutofit/>
          </a:bodyPr>
          <a:p>
            <a:pPr algn="ctr">
              <a:lnSpc>
                <a:spcPct val="90000"/>
              </a:lnSpc>
            </a:pPr>
            <a:r>
              <a:rPr b="0" lang="de-DE" sz="3200" spc="-1" strike="noStrike">
                <a:solidFill>
                  <a:srgbClr val="191919"/>
                </a:solidFill>
                <a:latin typeface="Open Sans Semibold"/>
                <a:ea typeface="Open Sans Semibold"/>
              </a:rPr>
              <a:t>Veranstaltungstitel</a:t>
            </a:r>
            <a:endParaRPr b="0" lang="de-DE" sz="3200" spc="-1" strike="noStrike">
              <a:solidFill>
                <a:srgbClr val="191919"/>
              </a:solidFill>
              <a:latin typeface="Open Sans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523880" y="4838760"/>
            <a:ext cx="9143640" cy="1109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de-DE" sz="2400" spc="-1" strike="noStrike">
                <a:solidFill>
                  <a:srgbClr val="36b5ad"/>
                </a:solidFill>
                <a:latin typeface="Open Sans"/>
              </a:rPr>
              <a:t>akad. Grad, Vorname, Nachname</a:t>
            </a:r>
            <a:endParaRPr b="0" lang="en-GB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6b5ad"/>
      </a:dk2>
      <a:lt2>
        <a:srgbClr val="f2f2f2"/>
      </a:lt2>
      <a:accent1>
        <a:srgbClr val="144655"/>
      </a:accent1>
      <a:accent2>
        <a:srgbClr val="257d77"/>
      </a:accent2>
      <a:accent3>
        <a:srgbClr val="30a29a"/>
      </a:accent3>
      <a:accent4>
        <a:srgbClr val="288baa"/>
      </a:accent4>
      <a:accent5>
        <a:srgbClr val="30a29a"/>
      </a:accent5>
      <a:accent6>
        <a:srgbClr val="36b5ad"/>
      </a:accent6>
      <a:hlink>
        <a:srgbClr val="00164b"/>
      </a:hlink>
      <a:folHlink>
        <a:srgbClr val="4379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6b5ad"/>
      </a:dk2>
      <a:lt2>
        <a:srgbClr val="f2f2f2"/>
      </a:lt2>
      <a:accent1>
        <a:srgbClr val="144655"/>
      </a:accent1>
      <a:accent2>
        <a:srgbClr val="257d77"/>
      </a:accent2>
      <a:accent3>
        <a:srgbClr val="30a29a"/>
      </a:accent3>
      <a:accent4>
        <a:srgbClr val="288baa"/>
      </a:accent4>
      <a:accent5>
        <a:srgbClr val="30a29a"/>
      </a:accent5>
      <a:accent6>
        <a:srgbClr val="36b5ad"/>
      </a:accent6>
      <a:hlink>
        <a:srgbClr val="00164b"/>
      </a:hlink>
      <a:folHlink>
        <a:srgbClr val="4379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6b5ad"/>
      </a:dk2>
      <a:lt2>
        <a:srgbClr val="f2f2f2"/>
      </a:lt2>
      <a:accent1>
        <a:srgbClr val="144655"/>
      </a:accent1>
      <a:accent2>
        <a:srgbClr val="257d77"/>
      </a:accent2>
      <a:accent3>
        <a:srgbClr val="30a29a"/>
      </a:accent3>
      <a:accent4>
        <a:srgbClr val="288baa"/>
      </a:accent4>
      <a:accent5>
        <a:srgbClr val="30a29a"/>
      </a:accent5>
      <a:accent6>
        <a:srgbClr val="36b5ad"/>
      </a:accent6>
      <a:hlink>
        <a:srgbClr val="00164b"/>
      </a:hlink>
      <a:folHlink>
        <a:srgbClr val="4379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LibreOffice/6.4.7.2$Linux_X86_64 LibreOffice_project/40$Build-2</Application>
  <Words>9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2018-04-19T07:31:28Z</dcterms:created>
  <dc:creator>Torsten Drewes</dc:creator>
  <dc:description/>
  <dc:language>en-GB</dc:language>
  <cp:lastModifiedBy>Felix Engel</cp:lastModifiedBy>
  <dcterms:modified xsi:type="dcterms:W3CDTF">2021-08-19T14:19:55Z</dcterms:modified>
  <cp:revision>15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